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99" r:id="rId7"/>
    <p:sldId id="315" r:id="rId8"/>
    <p:sldId id="324" r:id="rId9"/>
    <p:sldId id="327" r:id="rId10"/>
    <p:sldId id="326" r:id="rId11"/>
    <p:sldId id="328" r:id="rId12"/>
    <p:sldId id="325" r:id="rId13"/>
    <p:sldId id="323" r:id="rId14"/>
    <p:sldId id="322" r:id="rId15"/>
    <p:sldId id="329" r:id="rId16"/>
    <p:sldId id="28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9/5/2024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9/5/2024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</a:t>
            </a:r>
            <a:r>
              <a:rPr lang="fr-CH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déchèteries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36EE98E1-6BAE-B0E0-7687-09470E61E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84" y="630331"/>
            <a:ext cx="3159592" cy="3159592"/>
          </a:xfrm>
          <a:prstGeom prst="ellipse">
            <a:avLst/>
          </a:prstGeom>
          <a:ln w="63500" cap="rnd">
            <a:solidFill>
              <a:srgbClr val="595460"/>
            </a:solidFill>
          </a:ln>
          <a:effectLst>
            <a:outerShdw blurRad="419100" dist="292100" dir="5400000" sx="44000" sy="44000" rotWithShape="0">
              <a:srgbClr val="000000">
                <a:alpha val="57000"/>
              </a:srgbClr>
            </a:outerShdw>
            <a:softEdge rad="1270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8DD924F-9123-7BF7-557C-D149239E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03" y="1371156"/>
            <a:ext cx="8112593" cy="4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3660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du projet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3695D885-580D-DC13-451F-9BE3588591AB}"/>
              </a:ext>
            </a:extLst>
          </p:cNvPr>
          <p:cNvSpPr txBox="1">
            <a:spLocks/>
          </p:cNvSpPr>
          <p:nvPr/>
        </p:nvSpPr>
        <p:spPr>
          <a:xfrm>
            <a:off x="787178" y="1472184"/>
            <a:ext cx="10900146" cy="4503619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personnes pour le backend et 2 pour le 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</a:t>
            </a: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 de situation tous les matins à 8h30</a:t>
            </a:r>
          </a:p>
        </p:txBody>
      </p:sp>
    </p:spTree>
    <p:extLst>
      <p:ext uri="{BB962C8B-B14F-4D97-AF65-F5344CB8AC3E}">
        <p14:creationId xmlns:p14="http://schemas.microsoft.com/office/powerpoint/2010/main" val="306169793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fr-CH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4FC1269-6BFA-3F92-0F91-77864546FA70}"/>
              </a:ext>
            </a:extLst>
          </p:cNvPr>
          <p:cNvSpPr txBox="1">
            <a:spLocks/>
          </p:cNvSpPr>
          <p:nvPr/>
        </p:nvSpPr>
        <p:spPr>
          <a:xfrm>
            <a:off x="6858023" y="4395975"/>
            <a:ext cx="5333977" cy="152704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https://gestion-decheterie.internet-box.ch</a:t>
            </a: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FAD7387-E7A6-E72D-35FE-2B84FFAAEF7C}"/>
              </a:ext>
            </a:extLst>
          </p:cNvPr>
          <p:cNvSpPr txBox="1">
            <a:spLocks/>
          </p:cNvSpPr>
          <p:nvPr/>
        </p:nvSpPr>
        <p:spPr>
          <a:xfrm>
            <a:off x="787178" y="1472184"/>
            <a:ext cx="10900146" cy="4503619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de type ERP (Enterprise Resource Planning)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 (Responsable, secrétaire, chauffeur et employé)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1E42D2-7BA8-BC4D-F23D-FD2C5963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973283"/>
            <a:ext cx="12058650" cy="3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4239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AB759-50C4-215B-9F94-2EC8DF443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 bwMode="auto">
          <a:xfrm>
            <a:off x="0" y="1600200"/>
            <a:ext cx="12192000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44077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10BA14-EB88-2235-2A04-6ACDDC4F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1" y="1462001"/>
            <a:ext cx="11340658" cy="45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8529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ABD20D-1838-8E1D-6638-3FAA7AE4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56" y="1524000"/>
            <a:ext cx="7338088" cy="44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092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4AC1E7-ABE0-7FDE-2287-7766180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1357313"/>
            <a:ext cx="9388795" cy="47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1139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575</TotalTime>
  <Words>153</Words>
  <Application>Microsoft Office PowerPoint</Application>
  <PresentationFormat>Grand écran</PresentationFormat>
  <Paragraphs>55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ShojiVTI</vt:lpstr>
      <vt:lpstr>PDG Groupe 9 Gestion de déchèteries</vt:lpstr>
      <vt:lpstr>Sommaire</vt:lpstr>
      <vt:lpstr>Description du projet</vt:lpstr>
      <vt:lpstr>Description de l’application</vt:lpstr>
      <vt:lpstr>Interface intuitive</vt:lpstr>
      <vt:lpstr>Interface intuitive</vt:lpstr>
      <vt:lpstr>Différents rôles</vt:lpstr>
      <vt:lpstr>Graphiques d’analyse</vt:lpstr>
      <vt:lpstr>Itinéraires optimisés</vt:lpstr>
      <vt:lpstr>Architecture</vt:lpstr>
      <vt:lpstr>Architecture</vt:lpstr>
      <vt:lpstr>Gestion du projet</vt:lpstr>
      <vt:lpstr>Vidéo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29</cp:revision>
  <dcterms:created xsi:type="dcterms:W3CDTF">2024-01-15T13:32:23Z</dcterms:created>
  <dcterms:modified xsi:type="dcterms:W3CDTF">2024-09-05T08:34:02Z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